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A63297-5E1C-4A2B-9143-3C6BB652FD25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4E262C1-3326-4A72-BA67-FB3F8DB94FD2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fabricguide.net/chiffon-gown-styl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en.wikipedia.org/wiki/Fla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motherindiagroup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E76073-C9F7-99B8-DD19-588AEFD44DEF}"/>
              </a:ext>
            </a:extLst>
          </p:cNvPr>
          <p:cNvSpPr txBox="1"/>
          <p:nvPr/>
        </p:nvSpPr>
        <p:spPr>
          <a:xfrm>
            <a:off x="179512" y="1656576"/>
            <a:ext cx="8640452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IN" sz="2800" b="1" u="sng" dirty="0"/>
              <a:t>M/s. Mother India Life Spaces and Infra Engineering Limited, INDIA.</a:t>
            </a:r>
          </a:p>
          <a:p>
            <a:pPr marL="0" indent="0" algn="ctr">
              <a:buNone/>
            </a:pPr>
            <a:br>
              <a:rPr lang="en-IN" sz="2800" dirty="0"/>
            </a:br>
            <a:r>
              <a:rPr lang="en-IN" sz="2800" dirty="0"/>
              <a:t>(Deals in Exports: All Agricultural Food Products, FMCG., Construction Materials, </a:t>
            </a:r>
            <a:r>
              <a:rPr lang="en-IN" sz="2800" dirty="0">
                <a:solidFill>
                  <a:schemeClr val="tx1"/>
                </a:solidFill>
              </a:rPr>
              <a:t>Textiles and Garments</a:t>
            </a:r>
            <a:r>
              <a:rPr lang="en-IN" sz="2800" dirty="0"/>
              <a:t>)</a:t>
            </a:r>
            <a:br>
              <a:rPr lang="en-IN" sz="2800" dirty="0"/>
            </a:br>
            <a:r>
              <a:rPr lang="en-IN" sz="2800" dirty="0"/>
              <a:t> </a:t>
            </a:r>
            <a:br>
              <a:rPr lang="en-IN" sz="2800" dirty="0"/>
            </a:br>
            <a:r>
              <a:rPr lang="en-IN" sz="2800" dirty="0"/>
              <a:t>The Reverse Buyer – Seller Meet (RBSM)</a:t>
            </a:r>
            <a:br>
              <a:rPr lang="en-IN" sz="1800" dirty="0"/>
            </a:br>
            <a:br>
              <a:rPr lang="en-IN" sz="1800" dirty="0"/>
            </a:br>
            <a:r>
              <a:rPr lang="en-IN" sz="1800" dirty="0"/>
              <a:t> </a:t>
            </a:r>
            <a:br>
              <a:rPr lang="en-IN" sz="1800" dirty="0"/>
            </a:br>
            <a:br>
              <a:rPr lang="en-IN" sz="1800" dirty="0"/>
            </a:br>
            <a:r>
              <a:rPr lang="en-IN" sz="1800" dirty="0"/>
              <a:t> </a:t>
            </a:r>
            <a:br>
              <a:rPr lang="en-IN" sz="1800" dirty="0"/>
            </a:br>
            <a:r>
              <a:rPr lang="en-IN" sz="1800" dirty="0"/>
              <a:t> </a:t>
            </a:r>
            <a:br>
              <a:rPr lang="en-IN" sz="1800" dirty="0"/>
            </a:br>
            <a:endParaRPr lang="en-IN" dirty="0"/>
          </a:p>
        </p:txBody>
      </p:sp>
      <p:pic>
        <p:nvPicPr>
          <p:cNvPr id="8" name="Picture 2" descr="D:\logoss\6314585395777617886.jpg">
            <a:extLst>
              <a:ext uri="{FF2B5EF4-FFF2-40B4-BE49-F238E27FC236}">
                <a16:creationId xmlns:a16="http://schemas.microsoft.com/office/drawing/2014/main" id="{6A5A952F-1B26-58FA-18E3-D1B9F4B91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62"/>
            <a:ext cx="1285021" cy="128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logoss\photo_6294306673329815004_y.jpg">
            <a:extLst>
              <a:ext uri="{FF2B5EF4-FFF2-40B4-BE49-F238E27FC236}">
                <a16:creationId xmlns:a16="http://schemas.microsoft.com/office/drawing/2014/main" id="{A0244D47-523A-B028-EEA7-0AE7A0A53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978" y="-16262"/>
            <a:ext cx="1285022" cy="128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0C6CCD-A6C1-CC65-2C78-084C06063CBD}"/>
              </a:ext>
            </a:extLst>
          </p:cNvPr>
          <p:cNvSpPr txBox="1"/>
          <p:nvPr/>
        </p:nvSpPr>
        <p:spPr>
          <a:xfrm>
            <a:off x="539552" y="5517232"/>
            <a:ext cx="45804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Arial" panose="020B0604020202020204" pitchFamily="34" charset="0"/>
                <a:cs typeface="Arial" panose="020B0604020202020204" pitchFamily="34" charset="0"/>
              </a:rPr>
              <a:t>On dated: 18.02.2025  &amp;  19.02.2025</a:t>
            </a:r>
          </a:p>
          <a:p>
            <a:r>
              <a:rPr lang="en-IN" sz="1800" dirty="0">
                <a:latin typeface="Arial" panose="020B0604020202020204" pitchFamily="34" charset="0"/>
                <a:cs typeface="Arial" panose="020B0604020202020204" pitchFamily="34" charset="0"/>
              </a:rPr>
              <a:t>Radisson Blu Resorts, Visakhapatnam.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alestate7">
            <a:hlinkClick r:id="" action="ppaction://media"/>
            <a:extLst>
              <a:ext uri="{FF2B5EF4-FFF2-40B4-BE49-F238E27FC236}">
                <a16:creationId xmlns:a16="http://schemas.microsoft.com/office/drawing/2014/main" id="{E873AACB-57AD-0EFC-8549-E7CFB1868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3642" y="63093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2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1707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412776"/>
            <a:ext cx="5648623" cy="120430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chemeClr val="tx1"/>
                </a:solidFill>
              </a:rPr>
              <a:t>Textiles and Garments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2564904"/>
            <a:ext cx="6511131" cy="68546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"The Art of Textiles, The Craft of Fashion"</a:t>
            </a:r>
            <a:endParaRPr lang="en-IN" dirty="0"/>
          </a:p>
        </p:txBody>
      </p:sp>
      <p:pic>
        <p:nvPicPr>
          <p:cNvPr id="1026" name="Picture 2" descr="C:\Users\I LOVE MY INDIA\Downloads\2d05x42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17032"/>
            <a:ext cx="6735653" cy="192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3. Fest Wishes - Videos &amp; Pictures\4.logo mig\63145853957776178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0768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2D3C7F-8308-382B-5AEB-4597EDDE8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-9872"/>
            <a:ext cx="1494656" cy="149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618856" cy="4525963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Chiffon is a light, airy fabric that gracefully dances with every breeze.</a:t>
            </a:r>
          </a:p>
          <a:p>
            <a:pPr fontAlgn="base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It’s often used in elegant evening wear, such as 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beautiful gowns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, flowy dresses, delicate scarves, and sheer blouses.</a:t>
            </a:r>
          </a:p>
          <a:p>
            <a:pPr fontAlgn="base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Its slightly rough texture, due to the twists in the yarns, provides a comfortable grip, making it a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favored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choice for creating layered looks that require both form and function.</a:t>
            </a:r>
          </a:p>
          <a:p>
            <a:pPr fontAlgn="base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Chiffon’s see-through quality adds a touch of allure, while its resilience against wear makes it suitable for extended use.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624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1. Chiffon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2040" y="692696"/>
            <a:ext cx="2331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The Ethereal Elegance</a:t>
            </a:r>
            <a:endParaRPr lang="en-IN" dirty="0"/>
          </a:p>
        </p:txBody>
      </p:sp>
      <p:pic>
        <p:nvPicPr>
          <p:cNvPr id="5" name="Picture 4" descr="Chiffon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115414" cy="439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805264"/>
            <a:ext cx="5216422" cy="9132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83968" y="59387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Light, airy fabric used in evening wear, scarves, and blouses.</a:t>
            </a:r>
          </a:p>
        </p:txBody>
      </p:sp>
      <p:pic>
        <p:nvPicPr>
          <p:cNvPr id="9" name="Picture 2" descr="D:\3. Fest Wishes - Videos &amp; Pictures\4.logo mig\63145853957776178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-43408"/>
            <a:ext cx="827584" cy="82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94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3826768" cy="4683976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IN" b="1" i="1" dirty="0"/>
              <a:t>Cotton: </a:t>
            </a:r>
            <a:r>
              <a:rPr lang="en-IN" dirty="0"/>
              <a:t>Cotton, a fabric celebrated for its comfort and breathability, is a cornerstone in both fashion and home textiles.</a:t>
            </a:r>
          </a:p>
          <a:p>
            <a:pPr fontAlgn="base"/>
            <a:r>
              <a:rPr lang="en-IN" dirty="0"/>
              <a:t>It’s exceptionally versatile, finding its way into a wide array of products like durable work clothes, soft bed linens, and plush towels.</a:t>
            </a:r>
          </a:p>
          <a:p>
            <a:pPr fontAlgn="base"/>
            <a:r>
              <a:rPr lang="en-IN" dirty="0"/>
              <a:t>Cotton’s hypoallergenic nature makes it a gentle choice for sensitive skin, and its ability to hold up well against repeated washings ensures longevity.</a:t>
            </a:r>
          </a:p>
          <a:p>
            <a:pPr fontAlgn="base"/>
            <a:r>
              <a:rPr lang="en-IN" dirty="0"/>
              <a:t>From crisp shirts to </a:t>
            </a:r>
            <a:r>
              <a:rPr lang="en-IN" dirty="0" err="1"/>
              <a:t>cozy</a:t>
            </a:r>
            <a:r>
              <a:rPr lang="en-IN" dirty="0"/>
              <a:t> quilts, cotton’s adaptability makes it indispensable.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2. </a:t>
            </a:r>
            <a:r>
              <a:rPr lang="en-IN" dirty="0">
                <a:solidFill>
                  <a:schemeClr val="tx1"/>
                </a:solidFill>
              </a:rPr>
              <a:t>Cotton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716016" y="548680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Everyday Comfort</a:t>
            </a:r>
            <a:endParaRPr lang="en-IN" dirty="0"/>
          </a:p>
        </p:txBody>
      </p:sp>
      <p:pic>
        <p:nvPicPr>
          <p:cNvPr id="5" name="Picture 4" descr="Cotton Fabric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3439155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805264"/>
            <a:ext cx="5216422" cy="9132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2123" y="59387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Soft, breathable, hypoallergenic fabric used in fashion and home textiles.</a:t>
            </a:r>
          </a:p>
        </p:txBody>
      </p:sp>
    </p:spTree>
    <p:extLst>
      <p:ext uri="{BB962C8B-B14F-4D97-AF65-F5344CB8AC3E}">
        <p14:creationId xmlns:p14="http://schemas.microsoft.com/office/powerpoint/2010/main" val="243546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970784" cy="4525963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Crepe offers a distinctively textured feel, combining elegance with ease.</a:t>
            </a:r>
          </a:p>
          <a:p>
            <a:pPr fontAlgn="base"/>
            <a:r>
              <a:rPr lang="en-IN" dirty="0"/>
              <a:t>Its slightly crinkled surface and graceful drape make it ideal for creating flowing dresses, sophisticated pants, and stylish tops.</a:t>
            </a:r>
          </a:p>
          <a:p>
            <a:pPr fontAlgn="base"/>
            <a:r>
              <a:rPr lang="en-IN" dirty="0"/>
              <a:t>Crepe resists wrinkling and shrinking, which adds to its appeal for both casual and formal wear.</a:t>
            </a:r>
          </a:p>
          <a:p>
            <a:pPr fontAlgn="base"/>
            <a:r>
              <a:rPr lang="en-IN" dirty="0"/>
              <a:t>Available in various weights, it can be adapted for different seasons, providing a year-round fabric choice that blends comfort with a touch of class.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3. Crepe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220072" y="764704"/>
            <a:ext cx="2432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Crinkled Charm</a:t>
            </a:r>
            <a:endParaRPr lang="en-IN" dirty="0"/>
          </a:p>
        </p:txBody>
      </p:sp>
      <p:pic>
        <p:nvPicPr>
          <p:cNvPr id="5" name="Picture 4" descr="Crepe Fabric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060848"/>
            <a:ext cx="4125144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805264"/>
            <a:ext cx="5216422" cy="9132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2123" y="59387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Textured, wrinkle-resistant fabric ideal for elegant and casual wear.</a:t>
            </a:r>
          </a:p>
        </p:txBody>
      </p:sp>
    </p:spTree>
    <p:extLst>
      <p:ext uri="{BB962C8B-B14F-4D97-AF65-F5344CB8AC3E}">
        <p14:creationId xmlns:p14="http://schemas.microsoft.com/office/powerpoint/2010/main" val="33642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610744" cy="461196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IN" dirty="0"/>
              <a:t>Denim’s global popularity stems from its exceptional durability and timeless appeal.</a:t>
            </a:r>
          </a:p>
          <a:p>
            <a:pPr fontAlgn="base"/>
            <a:r>
              <a:rPr lang="en-IN" dirty="0"/>
              <a:t>Originally used for workwear, it has evolved into a fashion staple, appearing in countless forms from rugged jeans to chic jackets.</a:t>
            </a:r>
          </a:p>
          <a:p>
            <a:pPr fontAlgn="base"/>
            <a:r>
              <a:rPr lang="en-IN" dirty="0"/>
              <a:t>Denim’s ability to age gracefully, developing a unique character with wear, makes each piece a personal statement.</a:t>
            </a:r>
          </a:p>
          <a:p>
            <a:pPr fontAlgn="base"/>
            <a:r>
              <a:rPr lang="en-IN" dirty="0"/>
              <a:t>It’s also versatile, blending with various styles and trends, making it a fabric that continuously reinvents itself.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4.Denim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004048" y="836712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Rugged Staple</a:t>
            </a:r>
            <a:endParaRPr lang="en-IN" dirty="0"/>
          </a:p>
        </p:txBody>
      </p:sp>
      <p:pic>
        <p:nvPicPr>
          <p:cNvPr id="5" name="Picture 4" descr="Denim Fabric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92552"/>
            <a:ext cx="3671055" cy="287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805264"/>
            <a:ext cx="5216422" cy="9132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44207" y="59387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Durable, timeless fabric used for jeans, jackets, and workwear.</a:t>
            </a:r>
          </a:p>
        </p:txBody>
      </p:sp>
    </p:spTree>
    <p:extLst>
      <p:ext uri="{BB962C8B-B14F-4D97-AF65-F5344CB8AC3E}">
        <p14:creationId xmlns:p14="http://schemas.microsoft.com/office/powerpoint/2010/main" val="21809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481328"/>
            <a:ext cx="4721633" cy="4457411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dirty="0"/>
              <a:t>Lace, a fabric synonymous with refinement and grace, is made with precision and care.</a:t>
            </a:r>
          </a:p>
          <a:p>
            <a:pPr fontAlgn="base"/>
            <a:r>
              <a:rPr lang="en-IN" dirty="0"/>
              <a:t>Its intricate patterns range from floral to geometric, each piece telling a story of craftsmanship.</a:t>
            </a:r>
          </a:p>
          <a:p>
            <a:pPr fontAlgn="base"/>
            <a:r>
              <a:rPr lang="en-IN" dirty="0"/>
              <a:t>Lace adds a touch of femininity to any garment or décor, from bridal gowns to elegant tablecloths.</a:t>
            </a:r>
          </a:p>
          <a:p>
            <a:pPr fontAlgn="base"/>
            <a:r>
              <a:rPr lang="en-IN" dirty="0"/>
              <a:t>The variety in lace types, from needle lace to bobbin lace, provides a wide spectrum of styles suited for different occasions and tastes.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5. Lace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292080" y="836712"/>
            <a:ext cx="247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/>
              <a:t>The Delicate Artistry</a:t>
            </a:r>
            <a:endParaRPr lang="en-IN" dirty="0"/>
          </a:p>
        </p:txBody>
      </p:sp>
      <p:pic>
        <p:nvPicPr>
          <p:cNvPr id="5" name="Picture 4" descr="Lace Fabric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833" y="1916832"/>
            <a:ext cx="3507967" cy="275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805264"/>
            <a:ext cx="5216422" cy="9132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2123" y="59387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Delicate, intricate fabric used in bridal gowns and decorative textiles.</a:t>
            </a:r>
          </a:p>
        </p:txBody>
      </p:sp>
    </p:spTree>
    <p:extLst>
      <p:ext uri="{BB962C8B-B14F-4D97-AF65-F5344CB8AC3E}">
        <p14:creationId xmlns:p14="http://schemas.microsoft.com/office/powerpoint/2010/main" val="30307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114800" cy="4323936"/>
          </a:xfrm>
        </p:spPr>
        <p:txBody>
          <a:bodyPr>
            <a:normAutofit fontScale="62500" lnSpcReduction="20000"/>
          </a:bodyPr>
          <a:lstStyle/>
          <a:p>
            <a:r>
              <a:rPr lang="en-IN" dirty="0"/>
              <a:t>Linen, a fabric known for its natural elegance and durability, is made from </a:t>
            </a:r>
            <a:r>
              <a:rPr lang="en-IN" dirty="0">
                <a:hlinkClick r:id="rId2"/>
              </a:rPr>
              <a:t>flax </a:t>
            </a:r>
            <a:r>
              <a:rPr lang="en-IN" dirty="0" err="1">
                <a:hlinkClick r:id="rId2"/>
              </a:rPr>
              <a:t>fibers</a:t>
            </a:r>
            <a:r>
              <a:rPr lang="en-IN" dirty="0"/>
              <a:t>.</a:t>
            </a:r>
          </a:p>
          <a:p>
            <a:pPr fontAlgn="base"/>
            <a:r>
              <a:rPr lang="en-IN" dirty="0"/>
              <a:t>It’s valued for its exceptional coolness and freshness in hot weather, making it a </a:t>
            </a:r>
            <a:r>
              <a:rPr lang="en-IN" dirty="0" err="1"/>
              <a:t>favorite</a:t>
            </a:r>
            <a:r>
              <a:rPr lang="en-IN" dirty="0"/>
              <a:t> for summer clothing and light bedding.</a:t>
            </a:r>
          </a:p>
          <a:p>
            <a:pPr fontAlgn="base"/>
            <a:r>
              <a:rPr lang="en-IN" dirty="0"/>
              <a:t>Linen’s natural </a:t>
            </a:r>
            <a:r>
              <a:rPr lang="en-IN" dirty="0" err="1"/>
              <a:t>slubs</a:t>
            </a:r>
            <a:r>
              <a:rPr lang="en-IN" dirty="0"/>
              <a:t> add character to its texture, while its ability to soften with each wash makes it increasingly comfortable over time.</a:t>
            </a:r>
          </a:p>
          <a:p>
            <a:pPr fontAlgn="base"/>
            <a:r>
              <a:rPr lang="en-IN" dirty="0"/>
              <a:t>Its ecological footprint, being biodegradable and requiring less water and pesticides than cotton, adds to its appeal.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6. Linen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148064" y="764704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Crisp Natural</a:t>
            </a:r>
            <a:endParaRPr lang="en-IN" dirty="0"/>
          </a:p>
        </p:txBody>
      </p:sp>
      <p:pic>
        <p:nvPicPr>
          <p:cNvPr id="5" name="Picture 4" descr="Linen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16832"/>
            <a:ext cx="3373750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11960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Crisp, breathable fabric perfect for summer clothing and bedding.</a:t>
            </a:r>
          </a:p>
        </p:txBody>
      </p:sp>
    </p:spTree>
    <p:extLst>
      <p:ext uri="{BB962C8B-B14F-4D97-AF65-F5344CB8AC3E}">
        <p14:creationId xmlns:p14="http://schemas.microsoft.com/office/powerpoint/2010/main" val="65367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3970784" cy="4395944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b="1" i="1" dirty="0"/>
              <a:t>Leather: </a:t>
            </a:r>
            <a:r>
              <a:rPr lang="en-IN" dirty="0"/>
              <a:t>Leather, a material as old as civilization, continues to be a symbol of durability and luxury.</a:t>
            </a:r>
          </a:p>
          <a:p>
            <a:pPr fontAlgn="base"/>
            <a:r>
              <a:rPr lang="en-IN" dirty="0"/>
              <a:t>Its natural toughness makes it ideal for items that need to withstand wear and tear, like shoes, belts, and jackets. Leather’s ability to age beautifully, developing a unique patina over time, adds to its charm.</a:t>
            </a:r>
          </a:p>
          <a:p>
            <a:pPr fontAlgn="base"/>
            <a:r>
              <a:rPr lang="en-IN" dirty="0"/>
              <a:t>Its versatility in finishes and </a:t>
            </a:r>
            <a:r>
              <a:rPr lang="en-IN" dirty="0" err="1"/>
              <a:t>colors</a:t>
            </a:r>
            <a:r>
              <a:rPr lang="en-IN" dirty="0"/>
              <a:t> allows for a range of styles, from rugged and rustic to sleek and sophisticated.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9229" y="387986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7. Leather</a:t>
            </a:r>
            <a:br>
              <a:rPr lang="en-IN" dirty="0"/>
            </a:b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195570" y="620688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Timeless Tough</a:t>
            </a:r>
            <a:endParaRPr lang="en-IN" dirty="0"/>
          </a:p>
        </p:txBody>
      </p:sp>
      <p:pic>
        <p:nvPicPr>
          <p:cNvPr id="6" name="Picture 5" descr="Leather Fabric 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656" y="2204864"/>
            <a:ext cx="3970784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36829" y="58873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Durable and luxurious material used in shoes, belts, and jackets.</a:t>
            </a:r>
          </a:p>
        </p:txBody>
      </p:sp>
    </p:spTree>
    <p:extLst>
      <p:ext uri="{BB962C8B-B14F-4D97-AF65-F5344CB8AC3E}">
        <p14:creationId xmlns:p14="http://schemas.microsoft.com/office/powerpoint/2010/main" val="8578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330824" cy="4323936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Satin, with its glossy surface and luxurious feel, exudes opulence.</a:t>
            </a:r>
          </a:p>
          <a:p>
            <a:pPr fontAlgn="base"/>
            <a:r>
              <a:rPr lang="en-IN" dirty="0"/>
              <a:t>It drapes beautifully, making it a popular choice for evening gowns, bridal wear, and elegant bedding.</a:t>
            </a:r>
          </a:p>
          <a:p>
            <a:pPr fontAlgn="base"/>
            <a:r>
              <a:rPr lang="en-IN" dirty="0"/>
              <a:t>Satin’s smoothness reduces friction, which is beneficial for hair and skin when used in pillowcases and lingerie.</a:t>
            </a:r>
          </a:p>
          <a:p>
            <a:pPr fontAlgn="base"/>
            <a:r>
              <a:rPr lang="en-IN" dirty="0"/>
              <a:t>Its insulating properties keep it cool in summer and warm in winter, enhancing its appeal for year-round use.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8. Satin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644008" y="764704"/>
            <a:ext cx="2693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Sleek Smoothness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pic>
        <p:nvPicPr>
          <p:cNvPr id="6" name="Picture 5" descr="Satin Fabric">
            <a:extLst>
              <a:ext uri="{FF2B5EF4-FFF2-40B4-BE49-F238E27FC236}">
                <a16:creationId xmlns:a16="http://schemas.microsoft.com/office/drawing/2014/main" id="{0C303DFD-9BFD-433E-A7E4-939E684AC0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3684925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4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402832" cy="4035904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Taffeta is a crisp, stiff fabric with a distinctive rustle, often used in ball gowns, wedding dresses, and high-end home décor.</a:t>
            </a:r>
          </a:p>
          <a:p>
            <a:pPr fontAlgn="base"/>
            <a:r>
              <a:rPr lang="en-IN" dirty="0"/>
              <a:t>Its high-twist yarns give it a slight sheen, adding a touch of luxury to any design.</a:t>
            </a:r>
          </a:p>
          <a:p>
            <a:pPr fontAlgn="base"/>
            <a:r>
              <a:rPr lang="en-IN" dirty="0"/>
              <a:t>Taffeta holds its shape well, making it ideal for structured garments and decorations that require a voluminous look.</a:t>
            </a:r>
          </a:p>
          <a:p>
            <a:pPr fontAlgn="base"/>
            <a:r>
              <a:rPr lang="en-IN" dirty="0"/>
              <a:t>It’s also water-resistant, adding a practical dimension to its elegance.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9. Taffeta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71658" y="692696"/>
            <a:ext cx="2032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Rustic Shine</a:t>
            </a:r>
            <a:endParaRPr lang="en-IN" dirty="0"/>
          </a:p>
        </p:txBody>
      </p:sp>
      <p:pic>
        <p:nvPicPr>
          <p:cNvPr id="6" name="Picture 5" descr="Tafeta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1772816"/>
            <a:ext cx="3836392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347851"/>
            <a:ext cx="4834880" cy="4323936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dirty="0"/>
              <a:t>Tweed, originating from Scotland, is renowned for its robust, textured weave.</a:t>
            </a:r>
          </a:p>
          <a:p>
            <a:pPr fontAlgn="base"/>
            <a:r>
              <a:rPr lang="en-IN" dirty="0"/>
              <a:t>This fabric’s durability and moisture-resistant properties make it perfect for outdoor wear, such as coats and jackets.</a:t>
            </a:r>
          </a:p>
          <a:p>
            <a:pPr fontAlgn="base"/>
            <a:r>
              <a:rPr lang="en-IN" dirty="0"/>
              <a:t>Tweed’s traditional patterns, like herringbone and plaid, exude a classic charm, while contemporary variations offer a modern twist.</a:t>
            </a:r>
          </a:p>
          <a:p>
            <a:pPr fontAlgn="base"/>
            <a:r>
              <a:rPr lang="en-IN" dirty="0"/>
              <a:t>Its natural warmth and breathability make it a staple for cold-weather fashion.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10. Tweed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88024" y="836712"/>
            <a:ext cx="2783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Textured Tradition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Textured, warm fabric used in coats and jackets.</a:t>
            </a:r>
          </a:p>
        </p:txBody>
      </p:sp>
      <p:pic>
        <p:nvPicPr>
          <p:cNvPr id="7" name="Picture 6" descr="Tweed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230" y="1617289"/>
            <a:ext cx="3459288" cy="3231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87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474840" cy="4035904"/>
          </a:xfrm>
        </p:spPr>
        <p:txBody>
          <a:bodyPr>
            <a:normAutofit fontScale="62500" lnSpcReduction="20000"/>
          </a:bodyPr>
          <a:lstStyle/>
          <a:p>
            <a:r>
              <a:rPr lang="en-IN" dirty="0"/>
              <a:t>Silk, renowned for its smooth texture and natural sheen, epitomizes luxury.</a:t>
            </a:r>
          </a:p>
          <a:p>
            <a:pPr fontAlgn="base"/>
            <a:r>
              <a:rPr lang="en-IN" dirty="0"/>
              <a:t>Its natural protein </a:t>
            </a:r>
            <a:r>
              <a:rPr lang="en-IN" dirty="0" err="1"/>
              <a:t>fibers</a:t>
            </a:r>
            <a:r>
              <a:rPr lang="en-IN" dirty="0"/>
              <a:t> provide an unparalleled softness, making it highly sought after for high-end fashion, from elegant dresses to premium neckties.</a:t>
            </a:r>
          </a:p>
          <a:p>
            <a:pPr fontAlgn="base"/>
            <a:r>
              <a:rPr lang="en-IN" dirty="0"/>
              <a:t>Silk’s thermal regulation properties offer warmth in the winter and coolness in summer, making it a versatile choice for various clothing types.</a:t>
            </a:r>
          </a:p>
          <a:p>
            <a:pPr fontAlgn="base"/>
            <a:r>
              <a:rPr lang="en-IN" dirty="0"/>
              <a:t>Its graceful drape and natural lustre also make it a popular choice for luxurious bedding and opulent interior decorations.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11. Silk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23193" y="692696"/>
            <a:ext cx="2529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Luxurious Sheen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Luxurious, soft fabric with thermal properties for fashion and décor.</a:t>
            </a:r>
          </a:p>
        </p:txBody>
      </p:sp>
      <p:pic>
        <p:nvPicPr>
          <p:cNvPr id="7" name="Picture 6" descr="Silk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5360"/>
            <a:ext cx="3821162" cy="2447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092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762872" cy="4190458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Synthetic fabrics, encompassing a wide range of materials like polyester, nylon, and acrylic, are marvels of modern textile technology.</a:t>
            </a:r>
          </a:p>
          <a:p>
            <a:pPr fontAlgn="base"/>
            <a:r>
              <a:rPr lang="en-IN" dirty="0"/>
              <a:t>These fabrics offer unique attributes such as moisture-wicking, stretchability, and durability.</a:t>
            </a:r>
          </a:p>
          <a:p>
            <a:pPr fontAlgn="base"/>
            <a:r>
              <a:rPr lang="en-IN" dirty="0"/>
              <a:t>They are extensively used in activewear, outdoor gear, and fashion that demands high performance.</a:t>
            </a:r>
          </a:p>
          <a:p>
            <a:pPr fontAlgn="base"/>
            <a:r>
              <a:rPr lang="en-IN" dirty="0"/>
              <a:t>Additionally, synthetic fabrics often mimic natural Fibers at a more affordable cost, making them accessible for various applications.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12. Synthetic Fabrics</a:t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8104" y="836712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Modern Innovation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995936" y="567178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Modern textiles like polyester, nylon, and acrylic used in </a:t>
            </a:r>
            <a:r>
              <a:rPr lang="en-US" dirty="0" err="1"/>
              <a:t>activewear</a:t>
            </a:r>
            <a:r>
              <a:rPr lang="en-US" dirty="0"/>
              <a:t> and fashion.</a:t>
            </a:r>
          </a:p>
        </p:txBody>
      </p:sp>
      <p:pic>
        <p:nvPicPr>
          <p:cNvPr id="7" name="Picture 6" descr="Synthethic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44200"/>
            <a:ext cx="3594404" cy="3024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55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330824" cy="4467952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Velvet, with its distinguished soft pile and rich texture, has been a symbol of nobility and luxury for centuries.</a:t>
            </a:r>
          </a:p>
          <a:p>
            <a:pPr fontAlgn="base"/>
            <a:r>
              <a:rPr lang="en-IN" dirty="0"/>
              <a:t>Used in everything from opulent curtains to sophisticated evening wear, velvet’s unique way of catching the light gives it a dynamic appearance.</a:t>
            </a:r>
          </a:p>
          <a:p>
            <a:pPr fontAlgn="base"/>
            <a:r>
              <a:rPr lang="en-IN" dirty="0"/>
              <a:t>The fabric’s warmth and depth make it a popular choice for colder seasons, both in fashion and home décor.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13. Velvet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42804" y="836712"/>
            <a:ext cx="209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Rich Texture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Rich, soft pile fabric used in fashion and upholstery.</a:t>
            </a:r>
          </a:p>
        </p:txBody>
      </p:sp>
      <p:pic>
        <p:nvPicPr>
          <p:cNvPr id="7" name="Picture 6" descr="Velvet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626361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402832" cy="4107911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Wool, a natural </a:t>
            </a:r>
            <a:r>
              <a:rPr lang="en-IN" dirty="0" err="1"/>
              <a:t>fiber</a:t>
            </a:r>
            <a:r>
              <a:rPr lang="en-IN" dirty="0"/>
              <a:t> harvested from sheep and other animals, is prized for its warmth and durability.</a:t>
            </a:r>
          </a:p>
          <a:p>
            <a:pPr fontAlgn="base"/>
            <a:r>
              <a:rPr lang="en-IN" dirty="0"/>
              <a:t>Its natural crimp creates insulating air pockets, making it ideal for winter wear like coats, sweaters, and scarves.</a:t>
            </a:r>
          </a:p>
          <a:p>
            <a:pPr fontAlgn="base"/>
            <a:r>
              <a:rPr lang="en-IN" dirty="0"/>
              <a:t>Wool is also moisture-wicking and </a:t>
            </a:r>
            <a:r>
              <a:rPr lang="en-IN" dirty="0" err="1"/>
              <a:t>odor</a:t>
            </a:r>
            <a:r>
              <a:rPr lang="en-IN" dirty="0"/>
              <a:t>-resistant, making it functional for </a:t>
            </a:r>
            <a:r>
              <a:rPr lang="en-IN" dirty="0" err="1"/>
              <a:t>activewear</a:t>
            </a:r>
            <a:r>
              <a:rPr lang="en-IN" dirty="0"/>
              <a:t> and outdoor apparel.</a:t>
            </a:r>
          </a:p>
          <a:p>
            <a:pPr fontAlgn="base"/>
            <a:r>
              <a:rPr lang="en-IN" dirty="0"/>
              <a:t>Its versatility extends to home furnishings, including </a:t>
            </a:r>
            <a:r>
              <a:rPr lang="en-IN" dirty="0" err="1"/>
              <a:t>cozy</a:t>
            </a:r>
            <a:r>
              <a:rPr lang="en-IN" dirty="0"/>
              <a:t> blankets and rich carpets.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14. Wool</a:t>
            </a:r>
            <a:br>
              <a:rPr lang="en-IN" dirty="0">
                <a:solidFill>
                  <a:schemeClr val="tx1"/>
                </a:solidFill>
              </a:rPr>
            </a:b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589240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36096" y="836712"/>
            <a:ext cx="2342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Warm Embrace</a:t>
            </a:r>
            <a:endParaRPr lang="en-IN" dirty="0"/>
          </a:p>
        </p:txBody>
      </p:sp>
      <p:pic>
        <p:nvPicPr>
          <p:cNvPr id="6" name="Picture 5" descr="Wool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22" y="1768118"/>
            <a:ext cx="3565578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3995936" y="57227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Warm, insulating fabric used in winter clothing and furnishings.</a:t>
            </a:r>
          </a:p>
        </p:txBody>
      </p:sp>
    </p:spTree>
    <p:extLst>
      <p:ext uri="{BB962C8B-B14F-4D97-AF65-F5344CB8AC3E}">
        <p14:creationId xmlns:p14="http://schemas.microsoft.com/office/powerpoint/2010/main" val="6321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330824" cy="4107912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b="1" i="1" dirty="0"/>
              <a:t>Canvas: </a:t>
            </a:r>
            <a:r>
              <a:rPr lang="en-IN" dirty="0"/>
              <a:t>Canvas, known for its sturdiness and durability, is widely used in items that require resilience, like tents, sails, and backpacks.</a:t>
            </a:r>
          </a:p>
          <a:p>
            <a:pPr fontAlgn="base"/>
            <a:r>
              <a:rPr lang="en-IN" dirty="0"/>
              <a:t>Its heavy-duty quality also makes it a </a:t>
            </a:r>
            <a:r>
              <a:rPr lang="en-IN" dirty="0" err="1"/>
              <a:t>favorite</a:t>
            </a:r>
            <a:r>
              <a:rPr lang="en-IN" dirty="0"/>
              <a:t> for casual shoes and artist canvases.</a:t>
            </a:r>
          </a:p>
          <a:p>
            <a:pPr fontAlgn="base"/>
            <a:r>
              <a:rPr lang="en-IN" dirty="0"/>
              <a:t>Canvas can be made from cotton or linen, providing a robust platform for painting and a reliable material for hard-wearing accessories.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15. Canvas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60032" y="620688"/>
            <a:ext cx="2747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i="1" dirty="0"/>
              <a:t>The Sturdy Companion</a:t>
            </a:r>
            <a:endParaRPr lang="en-IN" dirty="0"/>
          </a:p>
        </p:txBody>
      </p:sp>
      <p:pic>
        <p:nvPicPr>
          <p:cNvPr id="7" name="Picture 6" descr="Canvas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20" y="1916832"/>
            <a:ext cx="3717533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4102123" y="57187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Sturdy, durable fabric used in bags, shoes, and artwork.</a:t>
            </a:r>
          </a:p>
        </p:txBody>
      </p:sp>
    </p:spTree>
    <p:extLst>
      <p:ext uri="{BB962C8B-B14F-4D97-AF65-F5344CB8AC3E}">
        <p14:creationId xmlns:p14="http://schemas.microsoft.com/office/powerpoint/2010/main" val="58398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258816" cy="3747872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Cashmere, derived from the soft undercoat of cashmere goats, is celebrated for its exceptional softness and lightweight warmth.</a:t>
            </a:r>
          </a:p>
          <a:p>
            <a:pPr fontAlgn="base"/>
            <a:r>
              <a:rPr lang="en-IN" dirty="0"/>
              <a:t>Its fine </a:t>
            </a:r>
            <a:r>
              <a:rPr lang="en-IN" dirty="0" err="1"/>
              <a:t>fibers</a:t>
            </a:r>
            <a:r>
              <a:rPr lang="en-IN" dirty="0"/>
              <a:t> make it one of the most luxurious and comfortable wools available, ideal for high-end sweaters, scarves, and shawls.</a:t>
            </a:r>
          </a:p>
          <a:p>
            <a:pPr fontAlgn="base"/>
            <a:r>
              <a:rPr lang="en-IN" dirty="0"/>
              <a:t>Cashmere’s delicate nature requires careful handling, but its comfort and elegance make it a coveted fabric for those seeking the finest in clothing.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16. Cashmere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22426" y="764704"/>
            <a:ext cx="1952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Soft Luxury</a:t>
            </a:r>
            <a:endParaRPr lang="en-IN" dirty="0"/>
          </a:p>
        </p:txBody>
      </p:sp>
      <p:pic>
        <p:nvPicPr>
          <p:cNvPr id="6" name="Picture 5" descr="Cashmere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11997"/>
            <a:ext cx="3313582" cy="35283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093739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Luxurious, soft wool ideal for sweaters and scarves.</a:t>
            </a:r>
          </a:p>
        </p:txBody>
      </p:sp>
    </p:spTree>
    <p:extLst>
      <p:ext uri="{BB962C8B-B14F-4D97-AF65-F5344CB8AC3E}">
        <p14:creationId xmlns:p14="http://schemas.microsoft.com/office/powerpoint/2010/main" val="221685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618856" cy="3819880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Chenille, characterized by its plush, caterpillar-like yarns, is both visually attractive and soft to the touch.</a:t>
            </a:r>
          </a:p>
          <a:p>
            <a:pPr fontAlgn="base"/>
            <a:r>
              <a:rPr lang="en-IN" dirty="0"/>
              <a:t>This fabric is popular in </a:t>
            </a:r>
            <a:r>
              <a:rPr lang="en-IN" dirty="0" err="1"/>
              <a:t>cozy</a:t>
            </a:r>
            <a:r>
              <a:rPr lang="en-IN" dirty="0"/>
              <a:t> items like throws, blankets, and robes.</a:t>
            </a:r>
          </a:p>
          <a:p>
            <a:pPr fontAlgn="base"/>
            <a:r>
              <a:rPr lang="en-IN" dirty="0"/>
              <a:t>Its thick, soft piles create a deep texture, making it a great choice for decorative cushions and upholstery, adding a touch of </a:t>
            </a:r>
            <a:r>
              <a:rPr lang="en-IN" dirty="0" err="1"/>
              <a:t>coziness</a:t>
            </a:r>
            <a:r>
              <a:rPr lang="en-IN" dirty="0"/>
              <a:t> to any home décor.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17. Chenille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32040" y="836712"/>
            <a:ext cx="2291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Plush Softness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Plush, soft fabric used in blankets and upholstery.</a:t>
            </a:r>
          </a:p>
        </p:txBody>
      </p:sp>
      <p:pic>
        <p:nvPicPr>
          <p:cNvPr id="7" name="Picture 6" descr="Chenille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1329"/>
            <a:ext cx="2820512" cy="3759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7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2704" y="1729489"/>
            <a:ext cx="5216422" cy="4190457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b="1" i="1" dirty="0"/>
              <a:t>Damask: </a:t>
            </a:r>
            <a:r>
              <a:rPr lang="en-IN" dirty="0"/>
              <a:t>Damask, known for its intricate patterns woven into the fabric, is a symbol of sophistication.</a:t>
            </a:r>
          </a:p>
          <a:p>
            <a:pPr fontAlgn="base"/>
            <a:r>
              <a:rPr lang="en-IN" dirty="0"/>
              <a:t>Originating in Damascus, it’s traditionally made from silk, cotton, or wool, featuring reversible patterns that catch the light differently on each side.</a:t>
            </a:r>
          </a:p>
          <a:p>
            <a:pPr fontAlgn="base"/>
            <a:r>
              <a:rPr lang="en-IN" dirty="0"/>
              <a:t>Damask is frequently used in high-end table linens, upholstery, and wallpaper, offering an elegant touch to interior designs.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18. Damask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03267" y="836712"/>
            <a:ext cx="2462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Woven Elegance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Woven, elegant fabric used in home décor and table linens.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EC5070-326C-E60C-7DC6-22C3DDF33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71" y="1768118"/>
            <a:ext cx="3341926" cy="3476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57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5404" y="1339520"/>
            <a:ext cx="5338936" cy="4539959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Georgette is a sheer, lightweight fabric, often made from silk or polyester, with a slightly puckered texture.</a:t>
            </a:r>
          </a:p>
          <a:p>
            <a:pPr fontAlgn="base"/>
            <a:r>
              <a:rPr lang="en-IN" dirty="0"/>
              <a:t>Its fluid drape makes it perfect for airy dresses, blouses, and scarves.</a:t>
            </a:r>
          </a:p>
          <a:p>
            <a:pPr fontAlgn="base"/>
            <a:r>
              <a:rPr lang="en-IN" dirty="0"/>
              <a:t>Georgette’s breathability and ease of dyeing in vibrant </a:t>
            </a:r>
            <a:r>
              <a:rPr lang="en-IN" dirty="0" err="1"/>
              <a:t>colors</a:t>
            </a:r>
            <a:r>
              <a:rPr lang="en-IN" dirty="0"/>
              <a:t> make it a popular choice for spring and summer fashion.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19. Georgette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Flowy, lightweight fabric ideal for dresses and scarves.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20072" y="836712"/>
            <a:ext cx="269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Flowy Lightweight</a:t>
            </a:r>
            <a:endParaRPr lang="en-IN" dirty="0"/>
          </a:p>
        </p:txBody>
      </p:sp>
      <p:pic>
        <p:nvPicPr>
          <p:cNvPr id="7" name="Picture 6" descr="Georgette Fabric">
            <a:extLst>
              <a:ext uri="{FF2B5EF4-FFF2-40B4-BE49-F238E27FC236}">
                <a16:creationId xmlns:a16="http://schemas.microsoft.com/office/drawing/2014/main" id="{FF110A77-6352-2E0E-6E8D-7C51E4B41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1114"/>
            <a:ext cx="3608553" cy="3608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348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546848" cy="3675864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Gingham Fabric / Pixabay</a:t>
            </a:r>
          </a:p>
          <a:p>
            <a:pPr fontAlgn="base"/>
            <a:r>
              <a:rPr lang="en-IN" b="1" i="1" dirty="0"/>
              <a:t>Gingham: </a:t>
            </a:r>
            <a:r>
              <a:rPr lang="en-IN" dirty="0"/>
              <a:t>Gingham, known for its checked patterns in white and a bold colour, is a timeless fabric that exudes a sense of simplicity and charm.</a:t>
            </a:r>
          </a:p>
          <a:p>
            <a:pPr fontAlgn="base"/>
            <a:r>
              <a:rPr lang="en-IN" dirty="0"/>
              <a:t>Originally made from cotton or blends, it’s used in casual wear, tablecloths, and kitchen accessories.</a:t>
            </a:r>
          </a:p>
          <a:p>
            <a:pPr fontAlgn="base"/>
            <a:r>
              <a:rPr lang="en-IN" dirty="0"/>
              <a:t>Gingham’s association with cheerful, everyday simplicity makes it a perennial </a:t>
            </a:r>
            <a:r>
              <a:rPr lang="en-IN" dirty="0" err="1"/>
              <a:t>favorite</a:t>
            </a:r>
            <a:r>
              <a:rPr lang="en-IN" dirty="0"/>
              <a:t> in fashion and home décor.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20. Gingham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24128" y="756522"/>
            <a:ext cx="2209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/>
            <a:r>
              <a:rPr lang="en-IN" b="1" i="1" dirty="0"/>
              <a:t>The Classic Check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283968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Classic checkered fabric used in fashion and home accessories.</a:t>
            </a:r>
          </a:p>
        </p:txBody>
      </p:sp>
      <p:pic>
        <p:nvPicPr>
          <p:cNvPr id="7" name="Picture 6" descr="Gingham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83" y="1880828"/>
            <a:ext cx="3458917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57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402832" cy="4190459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Jersey, originally made from wool but now often crafted from cotton or synthetic blends, is known for its stretch and softness.</a:t>
            </a:r>
          </a:p>
          <a:p>
            <a:pPr fontAlgn="base"/>
            <a:r>
              <a:rPr lang="en-IN" dirty="0"/>
              <a:t>It’s a staple in comfortable clothing like T-shirts, underwear, and sleepwear.</a:t>
            </a:r>
          </a:p>
          <a:p>
            <a:pPr fontAlgn="base"/>
            <a:r>
              <a:rPr lang="en-IN" dirty="0"/>
              <a:t>Jersey’s natural elasticity allows for freedom of movement, making it ideal for casual wear and sportswear.</a:t>
            </a:r>
          </a:p>
          <a:p>
            <a:pPr fontAlgn="base"/>
            <a:r>
              <a:rPr lang="en-IN" dirty="0"/>
              <a:t>Its ability to be lightweight or heavyweight also makes it versatile for various seasonal garments.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21. Jersey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88024" y="980728"/>
            <a:ext cx="2929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Comfortable Stretch</a:t>
            </a:r>
            <a:endParaRPr lang="en-IN" dirty="0"/>
          </a:p>
        </p:txBody>
      </p:sp>
      <p:pic>
        <p:nvPicPr>
          <p:cNvPr id="6" name="Picture 5" descr="Jersey Fabric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462144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Stretchable, comfortable fabric used in T-shirts and sleepwear.</a:t>
            </a:r>
          </a:p>
        </p:txBody>
      </p:sp>
    </p:spTree>
    <p:extLst>
      <p:ext uri="{BB962C8B-B14F-4D97-AF65-F5344CB8AC3E}">
        <p14:creationId xmlns:p14="http://schemas.microsoft.com/office/powerpoint/2010/main" val="100727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042792" cy="3963896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Modal fabric, made from beech tree </a:t>
            </a:r>
            <a:r>
              <a:rPr lang="en-IN" dirty="0" err="1"/>
              <a:t>fibers</a:t>
            </a:r>
            <a:r>
              <a:rPr lang="en-IN" dirty="0"/>
              <a:t>, combines the comfort of natural </a:t>
            </a:r>
            <a:r>
              <a:rPr lang="en-IN" dirty="0" err="1"/>
              <a:t>fibers</a:t>
            </a:r>
            <a:r>
              <a:rPr lang="en-IN" dirty="0"/>
              <a:t> with the practicality of synthetics.</a:t>
            </a:r>
          </a:p>
          <a:p>
            <a:pPr fontAlgn="base"/>
            <a:r>
              <a:rPr lang="en-IN" dirty="0"/>
              <a:t>It’s silky smooth, drapes well, and is resistant to shrinkage and fading, making it a popular choice for lingerie, </a:t>
            </a:r>
            <a:r>
              <a:rPr lang="en-IN" dirty="0" err="1"/>
              <a:t>activewear</a:t>
            </a:r>
            <a:r>
              <a:rPr lang="en-IN" dirty="0"/>
              <a:t>, and bed linens.</a:t>
            </a:r>
          </a:p>
          <a:p>
            <a:pPr fontAlgn="base"/>
            <a:r>
              <a:rPr lang="en-IN" dirty="0"/>
              <a:t>Modal’s moisture-wicking properties and breathability add to its appeal for garments worn close to the skin.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22. Modal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2661" y="836712"/>
            <a:ext cx="267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Silky Performance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Soft, breathable fabric used in lingerie and bed linens.</a:t>
            </a:r>
          </a:p>
        </p:txBody>
      </p:sp>
      <p:pic>
        <p:nvPicPr>
          <p:cNvPr id="7" name="Picture 6" descr="Image result for modal fibe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59982"/>
            <a:ext cx="3753098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07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546848" cy="4190459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dirty="0"/>
              <a:t>Percale refers to a closely woven, plain-weave fabric typically made from cotton or cotton-polyester blends.</a:t>
            </a:r>
          </a:p>
          <a:p>
            <a:pPr fontAlgn="base"/>
            <a:r>
              <a:rPr lang="en-IN" dirty="0"/>
              <a:t>Known for its matte finish and crisp feel, percale is a popular choice for bed linens.</a:t>
            </a:r>
          </a:p>
          <a:p>
            <a:pPr fontAlgn="base"/>
            <a:r>
              <a:rPr lang="en-IN" dirty="0"/>
              <a:t>It’s cool and breathable, making it especially comfortable for warm sleepers and summer bedding.</a:t>
            </a:r>
          </a:p>
          <a:p>
            <a:pPr fontAlgn="base"/>
            <a:r>
              <a:rPr lang="en-IN" dirty="0"/>
              <a:t>Its tight weave lends a smooth, durable quality that withstands repeated washing.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23. Percale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32040" y="836712"/>
            <a:ext cx="2241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Crisp Bedding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995936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Crisp, closely woven fabric popular for bed linens.</a:t>
            </a:r>
          </a:p>
        </p:txBody>
      </p:sp>
      <p:pic>
        <p:nvPicPr>
          <p:cNvPr id="7" name="Picture 6" descr="Cotton Percale Fabric Width 2.4 meters Sold by metre | Etsy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507" y="1633230"/>
            <a:ext cx="3291453" cy="37632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18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3826768" cy="3963896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Vinyl, a synthetic plastic material, is widely used in a variety of applications, from upholstery and clothing to records and signage.</a:t>
            </a:r>
          </a:p>
          <a:p>
            <a:pPr fontAlgn="base"/>
            <a:r>
              <a:rPr lang="en-IN" dirty="0"/>
              <a:t>Its water-resistant and easy-to-clean properties make it ideal for kitchen accessories, outdoor furniture, and rainwear.</a:t>
            </a:r>
          </a:p>
          <a:p>
            <a:r>
              <a:rPr lang="en-IN" dirty="0"/>
              <a:t>Vinyl can be made soft and flexible or rigid and tough, allowing for a wide range of uses across industries.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24. Vinyl 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0601" y="764704"/>
            <a:ext cx="2735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Versatile Synthetic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71086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Versatile, water-resistant synthetic material used in upholstery and clothing.</a:t>
            </a:r>
          </a:p>
        </p:txBody>
      </p:sp>
      <p:pic>
        <p:nvPicPr>
          <p:cNvPr id="7" name="Picture 6" descr="Lacklady | Vinyl clothing, Vinyl dress, Black raincoa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94791"/>
            <a:ext cx="2610470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03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512906" cy="4190459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IN" dirty="0"/>
              <a:t>Muslin is a plain-weave cotton fabric known for its lightweight, breathable, and soft nature.</a:t>
            </a:r>
          </a:p>
          <a:p>
            <a:pPr fontAlgn="base"/>
            <a:r>
              <a:rPr lang="en-IN" dirty="0"/>
              <a:t>It’s often used in sewing and pattern making, as well as for baby swaddles, lightweight curtains, and summer clothing.</a:t>
            </a:r>
          </a:p>
          <a:p>
            <a:pPr fontAlgn="base"/>
            <a:r>
              <a:rPr lang="en-IN" dirty="0"/>
              <a:t>Muslin’s ability to keep its shape and ease of dyeing make it a popular choice for both functional and decorative uses.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25. Muslin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70106" y="764704"/>
            <a:ext cx="2836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Lightweight Classic</a:t>
            </a:r>
            <a:endParaRPr lang="en-IN" dirty="0"/>
          </a:p>
        </p:txBody>
      </p:sp>
      <p:pic>
        <p:nvPicPr>
          <p:cNvPr id="6" name="Picture 5" descr="img/baby-wrap/elepha/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6722"/>
            <a:ext cx="3561080" cy="24060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276495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Lightweight, breathable cotton fabric used in baby swaddles and sewing.</a:t>
            </a:r>
          </a:p>
        </p:txBody>
      </p:sp>
    </p:spTree>
    <p:extLst>
      <p:ext uri="{BB962C8B-B14F-4D97-AF65-F5344CB8AC3E}">
        <p14:creationId xmlns:p14="http://schemas.microsoft.com/office/powerpoint/2010/main" val="198524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970784" cy="4190457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Organza, a thin, plain weave fabric traditionally made from silk, is known for its sheer, lightweight quality.</a:t>
            </a:r>
          </a:p>
          <a:p>
            <a:pPr fontAlgn="base"/>
            <a:r>
              <a:rPr lang="en-IN" dirty="0"/>
              <a:t>It has a crisp drape, making it popular in bridal wear, evening gowns, and as a layering fabric in various garments.</a:t>
            </a:r>
          </a:p>
          <a:p>
            <a:pPr fontAlgn="base"/>
            <a:r>
              <a:rPr lang="en-IN" dirty="0"/>
              <a:t>Organza adds volume without weight, making it ideal for fuller skirts and dresses, as well as for decorative purposes in event décor.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26. Organza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36096" y="908720"/>
            <a:ext cx="2289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Sheer Delicacy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Sheer, crisp fabric used in bridal wear and decorative elements.</a:t>
            </a:r>
          </a:p>
        </p:txBody>
      </p:sp>
      <p:pic>
        <p:nvPicPr>
          <p:cNvPr id="7" name="Picture 6" descr="Azure Blue Organza Fabric Organza Fabric by the yard Wedding | Etsy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3847197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279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258816" cy="4190459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b="1" i="1" dirty="0"/>
              <a:t>Polyester: The Durable All-Rounder</a:t>
            </a:r>
            <a:endParaRPr lang="en-IN" dirty="0"/>
          </a:p>
          <a:p>
            <a:pPr fontAlgn="base"/>
            <a:r>
              <a:rPr lang="en-IN" dirty="0"/>
              <a:t>Polyester, a synthetic fabric, is celebrated for its durability, resistance to wrinkles and shrinkage, and quick-drying properties.</a:t>
            </a:r>
          </a:p>
          <a:p>
            <a:pPr fontAlgn="base"/>
            <a:r>
              <a:rPr lang="en-IN" dirty="0"/>
              <a:t>It’s widely used in a range of garments, from casual wear to outdoor gear, as well as in home furnishings.</a:t>
            </a:r>
          </a:p>
          <a:p>
            <a:pPr fontAlgn="base"/>
            <a:r>
              <a:rPr lang="en-IN" dirty="0"/>
              <a:t>Polyester’s ability to blend with other </a:t>
            </a:r>
            <a:r>
              <a:rPr lang="en-IN" dirty="0" err="1"/>
              <a:t>fibers</a:t>
            </a:r>
            <a:r>
              <a:rPr lang="en-IN" dirty="0"/>
              <a:t> enhances its versatility, making it a common component in various fabric blends.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27. Polyester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76056" y="764704"/>
            <a:ext cx="3076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Polyester Fabric / Pixabay</a:t>
            </a:r>
          </a:p>
        </p:txBody>
      </p:sp>
      <p:sp>
        <p:nvSpPr>
          <p:cNvPr id="6" name="Rectangle 5"/>
          <p:cNvSpPr/>
          <p:nvPr/>
        </p:nvSpPr>
        <p:spPr>
          <a:xfrm>
            <a:off x="3923928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Durable, wrinkle-resistant fabric widely used in fashion and furnishings.</a:t>
            </a:r>
          </a:p>
        </p:txBody>
      </p:sp>
      <p:pic>
        <p:nvPicPr>
          <p:cNvPr id="7" name="Picture 6" descr="Polyester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42" y="1844824"/>
            <a:ext cx="3962509" cy="26165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5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4114800" cy="4190459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IN" b="1" i="1" dirty="0"/>
              <a:t>Rayon: </a:t>
            </a:r>
            <a:r>
              <a:rPr lang="en-IN" dirty="0"/>
              <a:t>Rayon, a man-made </a:t>
            </a:r>
            <a:r>
              <a:rPr lang="en-IN" dirty="0" err="1"/>
              <a:t>fiber</a:t>
            </a:r>
            <a:r>
              <a:rPr lang="en-IN" dirty="0"/>
              <a:t> derived from cellulose, combines the comfort of natural </a:t>
            </a:r>
            <a:r>
              <a:rPr lang="en-IN" dirty="0" err="1"/>
              <a:t>fibers</a:t>
            </a:r>
            <a:r>
              <a:rPr lang="en-IN" dirty="0"/>
              <a:t> with the practicality of synthetics.</a:t>
            </a:r>
          </a:p>
          <a:p>
            <a:pPr fontAlgn="base"/>
            <a:r>
              <a:rPr lang="en-IN" dirty="0"/>
              <a:t>It’s soft, absorbent, and drapes well, making it suitable for a variety of garments including dresses, blouses, and jackets.</a:t>
            </a:r>
          </a:p>
          <a:p>
            <a:r>
              <a:rPr lang="en-IN" dirty="0"/>
              <a:t>Rayon’s versatility extends to home textiles, where its silk-like feel is valued.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28. Rayon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960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Soft, absorbent fabric blending natural and synthetic qualities.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4048" y="836712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Versatile </a:t>
            </a:r>
            <a:r>
              <a:rPr lang="en-IN" b="1" i="1" dirty="0" err="1"/>
              <a:t>Fiber</a:t>
            </a:r>
            <a:endParaRPr lang="en-IN" dirty="0"/>
          </a:p>
        </p:txBody>
      </p:sp>
      <p:pic>
        <p:nvPicPr>
          <p:cNvPr id="7" name="Picture 6" descr="Rayon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132856"/>
            <a:ext cx="4014579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43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3826768" cy="3819880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b="1" i="1" dirty="0"/>
              <a:t>Spandex: </a:t>
            </a:r>
            <a:r>
              <a:rPr lang="en-IN" dirty="0"/>
              <a:t>Spandex, known for its exceptional elasticity, is a synthetic </a:t>
            </a:r>
            <a:r>
              <a:rPr lang="en-IN" dirty="0" err="1"/>
              <a:t>fiber</a:t>
            </a:r>
            <a:r>
              <a:rPr lang="en-IN" dirty="0"/>
              <a:t> that can stretch up to five times its length.</a:t>
            </a:r>
          </a:p>
          <a:p>
            <a:pPr fontAlgn="base"/>
            <a:r>
              <a:rPr lang="en-IN" dirty="0"/>
              <a:t>It’s essential in </a:t>
            </a:r>
            <a:r>
              <a:rPr lang="en-IN" dirty="0" err="1"/>
              <a:t>activewear</a:t>
            </a:r>
            <a:r>
              <a:rPr lang="en-IN" dirty="0"/>
              <a:t>, swimwear, and other garments where flexibility is key.</a:t>
            </a:r>
          </a:p>
          <a:p>
            <a:pPr fontAlgn="base"/>
            <a:r>
              <a:rPr lang="en-IN" dirty="0"/>
              <a:t>Spandex is often blended with other fabrics to add stretch and improve fit, enhancing comfort and range of motion in various clothing types.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29. Spandex</a:t>
            </a:r>
            <a:br>
              <a:rPr lang="en-IN" dirty="0"/>
            </a:b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16016" y="764704"/>
            <a:ext cx="2472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Ultimate Stretch</a:t>
            </a:r>
            <a:endParaRPr lang="en-IN" dirty="0"/>
          </a:p>
        </p:txBody>
      </p:sp>
      <p:pic>
        <p:nvPicPr>
          <p:cNvPr id="6" name="Picture 5" descr="Spandex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89" y="1809691"/>
            <a:ext cx="3894822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102123" y="57187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Highly elastic synthetic fabric used in </a:t>
            </a:r>
            <a:r>
              <a:rPr lang="en-US" dirty="0" err="1"/>
              <a:t>activewear</a:t>
            </a:r>
            <a:r>
              <a:rPr lang="en-US" dirty="0"/>
              <a:t> and swimwear.</a:t>
            </a:r>
          </a:p>
        </p:txBody>
      </p:sp>
    </p:spTree>
    <p:extLst>
      <p:ext uri="{BB962C8B-B14F-4D97-AF65-F5344CB8AC3E}">
        <p14:creationId xmlns:p14="http://schemas.microsoft.com/office/powerpoint/2010/main" val="5134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4258816" cy="3675864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IN" dirty="0"/>
              <a:t>Hemp, a natural </a:t>
            </a:r>
            <a:r>
              <a:rPr lang="en-IN" dirty="0" err="1"/>
              <a:t>fiber</a:t>
            </a:r>
            <a:r>
              <a:rPr lang="en-IN" dirty="0"/>
              <a:t>, is gaining popularity for its environmental benefits and durability.</a:t>
            </a:r>
          </a:p>
          <a:p>
            <a:pPr fontAlgn="base"/>
            <a:r>
              <a:rPr lang="en-IN" dirty="0"/>
              <a:t>It’s used in clothing, accessories, and home furnishings, offering a strong, breathable, and absorbent alternative to traditional </a:t>
            </a:r>
            <a:r>
              <a:rPr lang="en-IN" dirty="0" err="1"/>
              <a:t>fibers</a:t>
            </a:r>
            <a:r>
              <a:rPr lang="en-IN" dirty="0"/>
              <a:t>.</a:t>
            </a:r>
          </a:p>
          <a:p>
            <a:pPr fontAlgn="base"/>
            <a:r>
              <a:rPr lang="en-IN" dirty="0"/>
              <a:t>Hemp’s sustainability, as it requires less water and pesticides than cotton, adds to its appeal in an increasingly eco-conscious world.</a:t>
            </a:r>
          </a:p>
          <a:p>
            <a:pPr marL="109728" indent="0" fontAlgn="base">
              <a:buNone/>
            </a:pPr>
            <a:endParaRPr lang="en-IN" dirty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4523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30. Hemp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787"/>
            <a:ext cx="5216422" cy="9132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02123" y="58052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Eco-friendly, durable fabric used in clothing and home textiles.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16016" y="836712"/>
            <a:ext cx="2917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IN" b="1" i="1" dirty="0"/>
              <a:t>The Eco-Friendly Choice</a:t>
            </a:r>
            <a:endParaRPr lang="en-IN" dirty="0"/>
          </a:p>
        </p:txBody>
      </p:sp>
      <p:pic>
        <p:nvPicPr>
          <p:cNvPr id="7" name="Picture 6" descr="Hemp Fabri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772816"/>
            <a:ext cx="3479828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56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I LOVE MY INDIA\Downloads\zjq63tg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313" y="1412776"/>
            <a:ext cx="4840236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043608" y="502513"/>
            <a:ext cx="67016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Textiles refer to materials made from fibers, threads, or yarns, woven, knitted, or bonded together to create fabric.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085184"/>
            <a:ext cx="5216422" cy="913284"/>
          </a:xfrm>
          <a:prstGeom prst="rect">
            <a:avLst/>
          </a:prstGeom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754851" y="5172494"/>
            <a:ext cx="53891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400" dirty="0">
                <a:latin typeface="Arial" charset="0"/>
                <a:cs typeface="Arial" charset="0"/>
              </a:rPr>
              <a:t>Made from fibers (cotton, wool, silk, polyester, etc.).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400" dirty="0">
                <a:latin typeface="Arial" charset="0"/>
                <a:cs typeface="Arial" charset="0"/>
              </a:rPr>
              <a:t>Produced through weaving, knitting, or other processes.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400" dirty="0">
                <a:latin typeface="Arial" charset="0"/>
                <a:cs typeface="Arial" charset="0"/>
              </a:rPr>
              <a:t>Used in fashion, upholstery, medical, and industrial fields. </a:t>
            </a:r>
          </a:p>
        </p:txBody>
      </p:sp>
    </p:spTree>
    <p:extLst>
      <p:ext uri="{BB962C8B-B14F-4D97-AF65-F5344CB8AC3E}">
        <p14:creationId xmlns:p14="http://schemas.microsoft.com/office/powerpoint/2010/main" val="6085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9856" y="3992625"/>
            <a:ext cx="8064896" cy="1791072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Ramprasad GVSS.,</a:t>
            </a:r>
            <a:b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Founder &amp; MD.,</a:t>
            </a:r>
            <a:b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📞</a:t>
            </a:r>
            <a: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en-IN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91 7386112277,</a:t>
            </a:r>
            <a:b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✉️</a:t>
            </a:r>
            <a: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Email: cmd@motherindgroup.com | ramprawsadindia@gmail.com</a:t>
            </a:r>
            <a:b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🌐</a:t>
            </a:r>
            <a:r>
              <a:rPr lang="en-IN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Website: </a:t>
            </a:r>
            <a:r>
              <a:rPr lang="en-IN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www.motherindiagroup.com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I LOVE MY INDIA\Downloads\OIP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428625"/>
            <a:ext cx="451485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logoss\63145853957776178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79712" cy="19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4FD4F8-1004-5D32-FA25-34F1A1640B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-9872"/>
            <a:ext cx="1979712" cy="197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7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478</TotalTime>
  <Words>2869</Words>
  <Application>Microsoft Office PowerPoint</Application>
  <PresentationFormat>On-screen Show (4:3)</PresentationFormat>
  <Paragraphs>205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Lucida Sans Unicode</vt:lpstr>
      <vt:lpstr>Segoe UI Emoji</vt:lpstr>
      <vt:lpstr>Verdana</vt:lpstr>
      <vt:lpstr>Wingdings 2</vt:lpstr>
      <vt:lpstr>Wingdings 3</vt:lpstr>
      <vt:lpstr>Concourse</vt:lpstr>
      <vt:lpstr>PowerPoint Presentation</vt:lpstr>
      <vt:lpstr>Textiles and Garments</vt:lpstr>
      <vt:lpstr>1. Chiffon</vt:lpstr>
      <vt:lpstr>2. Cotton </vt:lpstr>
      <vt:lpstr>3. Crepe </vt:lpstr>
      <vt:lpstr>4.Denim </vt:lpstr>
      <vt:lpstr>5. Lace </vt:lpstr>
      <vt:lpstr>6. Linen </vt:lpstr>
      <vt:lpstr>7. Leather </vt:lpstr>
      <vt:lpstr>8. Satin </vt:lpstr>
      <vt:lpstr>9. Taffeta </vt:lpstr>
      <vt:lpstr>10. Tweed </vt:lpstr>
      <vt:lpstr>11. Silk </vt:lpstr>
      <vt:lpstr>12. Synthetic Fabrics </vt:lpstr>
      <vt:lpstr>13. Velvet </vt:lpstr>
      <vt:lpstr>14. Wool </vt:lpstr>
      <vt:lpstr>15. Canvas  </vt:lpstr>
      <vt:lpstr>16. Cashmere </vt:lpstr>
      <vt:lpstr>17. Chenille </vt:lpstr>
      <vt:lpstr>18. Damask </vt:lpstr>
      <vt:lpstr>19. Georgette </vt:lpstr>
      <vt:lpstr>20. Gingham </vt:lpstr>
      <vt:lpstr>21. Jersey </vt:lpstr>
      <vt:lpstr>22. Modal </vt:lpstr>
      <vt:lpstr>23. Percale </vt:lpstr>
      <vt:lpstr>24. Vinyl  </vt:lpstr>
      <vt:lpstr>25. Muslin </vt:lpstr>
      <vt:lpstr>26. Organza </vt:lpstr>
      <vt:lpstr>27. Polyester </vt:lpstr>
      <vt:lpstr>28. Rayon </vt:lpstr>
      <vt:lpstr>29. Spandex </vt:lpstr>
      <vt:lpstr>30. Hemp</vt:lpstr>
      <vt:lpstr>PowerPoint Presentation</vt:lpstr>
      <vt:lpstr>Ramprasad GVSS., Founder &amp; MD., 📞 +91 7386112277, ✉️ Email: cmd@motherindgroup.com | ramprawsadindia@gmail.com 🌐 Website: www.motherindiagroup.com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Textless and Garments</dc:title>
  <dc:creator>I LOVE MY INDIA</dc:creator>
  <cp:lastModifiedBy>sushma sandy</cp:lastModifiedBy>
  <cp:revision>172</cp:revision>
  <dcterms:created xsi:type="dcterms:W3CDTF">2025-02-14T07:01:18Z</dcterms:created>
  <dcterms:modified xsi:type="dcterms:W3CDTF">2025-02-17T07:01:18Z</dcterms:modified>
</cp:coreProperties>
</file>